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1196752"/>
            <a:ext cx="7488832" cy="19442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Школа  юного  велосипедиста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6" name="Picture 3" descr="обоуд 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5184576" cy="2547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10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7504" y="188640"/>
            <a:ext cx="3096344" cy="13681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FFFF00"/>
                </a:solidFill>
              </a:rPr>
              <a:t>стенды</a:t>
            </a:r>
            <a:endParaRPr lang="ru-RU" sz="3600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Венера\Desktop\для проекта\SAM_53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4262"/>
          <a:stretch/>
        </p:blipFill>
        <p:spPr bwMode="auto">
          <a:xfrm rot="16200000">
            <a:off x="2496686" y="1573807"/>
            <a:ext cx="3807964" cy="2837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енера\Desktop\для проекта\SAM_53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" t="12414"/>
          <a:stretch/>
        </p:blipFill>
        <p:spPr bwMode="auto">
          <a:xfrm rot="16200000">
            <a:off x="-66503" y="3507368"/>
            <a:ext cx="3185407" cy="254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енера\Desktop\для проекта\SAM_53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9" r="4836"/>
          <a:stretch/>
        </p:blipFill>
        <p:spPr bwMode="auto">
          <a:xfrm rot="16200000">
            <a:off x="5423909" y="3251455"/>
            <a:ext cx="3817823" cy="302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7504" y="188640"/>
            <a:ext cx="4104456" cy="13681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FFFF00"/>
                </a:solidFill>
              </a:rPr>
              <a:t>оборудование</a:t>
            </a:r>
            <a:endParaRPr lang="ru-RU" sz="3200" i="1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Венера\Desktop\для проекта\SAM_5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916" y="1652811"/>
            <a:ext cx="3552394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Венера\Desktop\для проекта\SAM_53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7" t="47250"/>
          <a:stretch/>
        </p:blipFill>
        <p:spPr bwMode="auto">
          <a:xfrm>
            <a:off x="107504" y="4293096"/>
            <a:ext cx="3933031" cy="22533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енера\Desktop\для проекта\SAM_53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8" t="26358"/>
          <a:stretch/>
        </p:blipFill>
        <p:spPr bwMode="auto">
          <a:xfrm>
            <a:off x="4716016" y="4293096"/>
            <a:ext cx="4163551" cy="21544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5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0PHOTO\SAM_54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8" t="28750" r="31519"/>
          <a:stretch/>
        </p:blipFill>
        <p:spPr bwMode="auto">
          <a:xfrm>
            <a:off x="2904666" y="692696"/>
            <a:ext cx="3325091" cy="3578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0PHOTO\SAM_54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6" t="60780" r="5742" b="3342"/>
          <a:stretch/>
        </p:blipFill>
        <p:spPr bwMode="auto">
          <a:xfrm>
            <a:off x="6428572" y="2708920"/>
            <a:ext cx="2218571" cy="3811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DCIM\100PHOTO\SAM_54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6" t="61452" r="62105" b="2670"/>
          <a:stretch/>
        </p:blipFill>
        <p:spPr bwMode="auto">
          <a:xfrm>
            <a:off x="390064" y="2695808"/>
            <a:ext cx="2535174" cy="3824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71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4669" y="188640"/>
            <a:ext cx="4104456" cy="13681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rgbClr val="FFFF00"/>
                </a:solidFill>
              </a:rPr>
              <a:t>м</a:t>
            </a:r>
            <a:r>
              <a:rPr lang="ru-RU" sz="3200" i="1" dirty="0" smtClean="0">
                <a:solidFill>
                  <a:srgbClr val="FFFF00"/>
                </a:solidFill>
              </a:rPr>
              <a:t>одели </a:t>
            </a:r>
            <a:r>
              <a:rPr lang="ru-RU" sz="3200" i="1" dirty="0" smtClean="0">
                <a:solidFill>
                  <a:srgbClr val="FFFF00"/>
                </a:solidFill>
              </a:rPr>
              <a:t>велосипедов</a:t>
            </a:r>
            <a:endParaRPr lang="ru-RU" sz="3200" i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Венера\Desktop\для проекта\SAM_54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t="30977" r="14913" b="27001"/>
          <a:stretch/>
        </p:blipFill>
        <p:spPr bwMode="auto">
          <a:xfrm>
            <a:off x="124669" y="4149080"/>
            <a:ext cx="3402460" cy="2600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енера\Desktop\для проекта\SAM_54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9" t="20381" r="5352" b="1"/>
          <a:stretch/>
        </p:blipFill>
        <p:spPr bwMode="auto">
          <a:xfrm>
            <a:off x="2771800" y="2348880"/>
            <a:ext cx="3717007" cy="3287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енера\Desktop\для проекта\SAM_54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" r="26868" b="16458"/>
          <a:stretch/>
        </p:blipFill>
        <p:spPr bwMode="auto">
          <a:xfrm rot="20436986">
            <a:off x="5205255" y="255796"/>
            <a:ext cx="3799231" cy="2601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4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7504" y="188640"/>
            <a:ext cx="4104456" cy="13681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rgbClr val="FFFF00"/>
                </a:solidFill>
              </a:rPr>
              <a:t>т</a:t>
            </a:r>
            <a:r>
              <a:rPr lang="ru-RU" sz="3200" i="1" dirty="0" smtClean="0">
                <a:solidFill>
                  <a:srgbClr val="FFFF00"/>
                </a:solidFill>
              </a:rPr>
              <a:t>ренажеры </a:t>
            </a:r>
            <a:endParaRPr lang="ru-RU" sz="3200" i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Венера\Desktop\для проекта\SAM_53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75"/>
          <a:stretch/>
        </p:blipFill>
        <p:spPr bwMode="auto">
          <a:xfrm>
            <a:off x="263949" y="2244027"/>
            <a:ext cx="3923928" cy="4358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енера\Desktop\для проекта\SAM_53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" t="10572" r="4005"/>
          <a:stretch/>
        </p:blipFill>
        <p:spPr bwMode="auto">
          <a:xfrm>
            <a:off x="4716016" y="2247330"/>
            <a:ext cx="4142234" cy="4358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0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7504" y="188640"/>
            <a:ext cx="4104456" cy="13681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FFFF00"/>
                </a:solidFill>
              </a:rPr>
              <a:t>занятия </a:t>
            </a:r>
            <a:endParaRPr lang="ru-RU" sz="3200" i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Венера\Desktop\для проекта\SAM_53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6" r="8767"/>
          <a:stretch/>
        </p:blipFill>
        <p:spPr bwMode="auto">
          <a:xfrm>
            <a:off x="35417" y="1700808"/>
            <a:ext cx="4285605" cy="4847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9" descr="DSCF188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5"/>
          <a:stretch/>
        </p:blipFill>
        <p:spPr bwMode="auto">
          <a:xfrm>
            <a:off x="4716016" y="1844823"/>
            <a:ext cx="4032448" cy="4847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5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4282" y="1340768"/>
            <a:ext cx="9153468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</a:p>
          <a:p>
            <a:pPr algn="ctr"/>
            <a:r>
              <a:rPr lang="ru-RU" sz="11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внимание</a:t>
            </a:r>
            <a:endParaRPr lang="ru-RU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346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</TotalTime>
  <Words>12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Венера</dc:creator>
  <cp:lastModifiedBy>Венера</cp:lastModifiedBy>
  <cp:revision>8</cp:revision>
  <dcterms:created xsi:type="dcterms:W3CDTF">2012-04-02T03:25:14Z</dcterms:created>
  <dcterms:modified xsi:type="dcterms:W3CDTF">2012-04-02T21:01:45Z</dcterms:modified>
</cp:coreProperties>
</file>